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3" r:id="rId2"/>
  </p:sldIdLst>
  <p:sldSz cx="9144000" cy="6858000" type="screen4x3"/>
  <p:notesSz cx="6742113" cy="98726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4DD"/>
    <a:srgbClr val="66FF66"/>
    <a:srgbClr val="000066"/>
    <a:srgbClr val="0B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96948" autoAdjust="0"/>
  </p:normalViewPr>
  <p:slideViewPr>
    <p:cSldViewPr>
      <p:cViewPr>
        <p:scale>
          <a:sx n="100" d="100"/>
          <a:sy n="100" d="100"/>
        </p:scale>
        <p:origin x="-163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4938" tIns="47469" rIns="94938" bIns="47469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4938" tIns="47469" rIns="94938" bIns="47469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265E05F-44A3-4EE7-BBC8-26016E4799CE}" type="datetimeFigureOut">
              <a:rPr lang="ko-KR" altLang="en-US"/>
              <a:pPr>
                <a:defRPr/>
              </a:pPr>
              <a:t>2016-05-24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8" tIns="47469" rIns="94938" bIns="47469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4938" tIns="47469" rIns="94938" bIns="47469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4938" tIns="47469" rIns="94938" bIns="47469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4938" tIns="47469" rIns="94938" bIns="47469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B0CC695-ECDE-45D6-929D-44E22CDB49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684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P_남색띠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1P_회색띠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6024" y="1626369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B4C86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altLang="ko-KR" dirty="0" smtClean="0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7885113" y="6308725"/>
            <a:ext cx="1017587" cy="280988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2011.00.00</a:t>
            </a:r>
            <a:endParaRPr lang="en-US" altLang="ko-KR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707904" y="65253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568433" y="-2438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9512" y="148570"/>
            <a:ext cx="151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CATIA </a:t>
            </a:r>
            <a:r>
              <a:rPr lang="ko-KR" alt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실습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sean\Desktop\hanyang_logo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57" y="5974680"/>
            <a:ext cx="14097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06932" y="5970611"/>
            <a:ext cx="4626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2278616" y="4293096"/>
            <a:ext cx="4586768" cy="120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Computational Design Laboratory</a:t>
            </a:r>
          </a:p>
          <a:p>
            <a:pPr algn="ctr">
              <a:lnSpc>
                <a:spcPts val="3000"/>
              </a:lnSpc>
            </a:pP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Department of Automotive Engineering</a:t>
            </a:r>
          </a:p>
          <a:p>
            <a:pPr algn="ctr">
              <a:lnSpc>
                <a:spcPts val="3000"/>
              </a:lnSpc>
            </a:pPr>
            <a:r>
              <a:rPr lang="en-US" altLang="ko-KR" sz="2000" dirty="0" err="1" smtClean="0">
                <a:latin typeface="Arial" pitchFamily="34" charset="0"/>
                <a:cs typeface="Arial" pitchFamily="34" charset="0"/>
              </a:rPr>
              <a:t>Hanyang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 University, Seoul, Korea</a:t>
            </a:r>
            <a:endParaRPr lang="ko-KR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29664" y="6699296"/>
            <a:ext cx="3449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ko-KR" sz="900" b="1" dirty="0" smtClean="0">
                <a:latin typeface="Arial" pitchFamily="34" charset="0"/>
                <a:ea typeface="맑은 고딕"/>
                <a:cs typeface="Arial" pitchFamily="34" charset="0"/>
              </a:rPr>
              <a:t>© Computational</a:t>
            </a:r>
            <a:r>
              <a:rPr lang="en-US" altLang="ko-KR" sz="900" b="1" baseline="0" dirty="0" smtClean="0">
                <a:latin typeface="Arial" pitchFamily="34" charset="0"/>
                <a:ea typeface="맑은 고딕"/>
                <a:cs typeface="Arial" pitchFamily="34" charset="0"/>
              </a:rPr>
              <a:t> Design Lab. All rights reserved.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5" y="5996899"/>
            <a:ext cx="1495117" cy="3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P_남색띠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 descr="2P_회색띠_위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914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1P_회색띠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085850" y="1903413"/>
            <a:ext cx="2000250" cy="63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5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sz="35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7624" y="2636912"/>
            <a:ext cx="6336704" cy="3489251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600">
                <a:solidFill>
                  <a:srgbClr val="0B4C86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7885113" y="6308725"/>
            <a:ext cx="1017587" cy="280988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2011.00.00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097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9913" y="88058"/>
            <a:ext cx="5577879" cy="532630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92280" y="122148"/>
            <a:ext cx="1872208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r">
              <a:buNone/>
              <a:defRPr sz="1200" b="1">
                <a:solidFill>
                  <a:srgbClr val="0B4C86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885113" y="6308725"/>
            <a:ext cx="1017587" cy="280988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2011.00.00</a:t>
            </a:r>
            <a:endParaRPr lang="en-US" altLang="ko-KR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748464" y="6597352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A35F664-974D-4459-A435-8EC000621733}" type="slidenum">
              <a:rPr lang="ko-KR" altLang="en-US" sz="1000" b="1" smtClean="0">
                <a:latin typeface="Arial" pitchFamily="34" charset="0"/>
                <a:cs typeface="Arial" pitchFamily="34" charset="0"/>
              </a:rPr>
              <a:t>‹#›</a:t>
            </a:fld>
            <a:endParaRPr lang="ko-KR" altLang="en-US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마무리 슬라이드 - 서울캠퍼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4P_남색띠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4" descr="1P_회색띠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5" descr="4P_UI.png"/>
          <p:cNvPicPr>
            <a:picLocks noChangeAspect="1"/>
          </p:cNvPicPr>
          <p:nvPr userDrawn="1"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00263"/>
            <a:ext cx="2657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8" descr="HY_logo_K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795963"/>
            <a:ext cx="11731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179512" y="6093296"/>
            <a:ext cx="2951807" cy="50405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1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2"/>
          </p:nvPr>
        </p:nvSpPr>
        <p:spPr>
          <a:xfrm>
            <a:off x="7885113" y="6308725"/>
            <a:ext cx="1017587" cy="280988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2011.00.00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4491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마무리 슬라이드 - ERICA캠퍼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3" descr="4P_남색띠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4" descr="1P_회색띠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5" descr="4P_UI.png"/>
          <p:cNvPicPr>
            <a:picLocks noChangeAspect="1"/>
          </p:cNvPicPr>
          <p:nvPr userDrawn="1"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00263"/>
            <a:ext cx="2657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8" descr="HYE_logo_K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795963"/>
            <a:ext cx="2665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15"/>
          <p:cNvSpPr>
            <a:spLocks noGrp="1"/>
          </p:cNvSpPr>
          <p:nvPr>
            <p:ph type="body" sz="quarter" idx="11"/>
          </p:nvPr>
        </p:nvSpPr>
        <p:spPr>
          <a:xfrm>
            <a:off x="179512" y="6093296"/>
            <a:ext cx="2951807" cy="50405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100" b="1" baseline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2"/>
          </p:nvPr>
        </p:nvSpPr>
        <p:spPr>
          <a:xfrm>
            <a:off x="7885113" y="6308725"/>
            <a:ext cx="1017587" cy="280988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2011.00.00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760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3P_남색띠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그림 7" descr="1P_회색띠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914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568433" y="-24384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29664" y="6699296"/>
            <a:ext cx="34499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ko-KR" sz="900" b="1" dirty="0" smtClean="0">
                <a:latin typeface="Arial" pitchFamily="34" charset="0"/>
                <a:ea typeface="맑은 고딕"/>
                <a:cs typeface="Arial" pitchFamily="34" charset="0"/>
              </a:rPr>
              <a:t>© Computational</a:t>
            </a:r>
            <a:r>
              <a:rPr lang="en-US" altLang="ko-KR" sz="900" b="1" baseline="0" dirty="0" smtClean="0">
                <a:latin typeface="Arial" pitchFamily="34" charset="0"/>
                <a:ea typeface="맑은 고딕"/>
                <a:cs typeface="Arial" pitchFamily="34" charset="0"/>
              </a:rPr>
              <a:t> Design Lab. All rights reserved.</a:t>
            </a:r>
            <a:endParaRPr lang="ko-KR" altLang="en-US" sz="900" b="1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 과제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4249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Assembly Design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Piston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모델을 이용하여 아래와 같이 </a:t>
            </a:r>
            <a:r>
              <a:rPr lang="en-US" altLang="ko-KR" sz="1400" dirty="0" smtClean="0">
                <a:latin typeface="맑은 고딕" pitchFamily="50" charset="-127"/>
                <a:ea typeface="맑은 고딕" pitchFamily="50" charset="-127"/>
              </a:rPr>
              <a:t>DMU Kinematics </a:t>
            </a:r>
            <a:r>
              <a:rPr lang="ko-KR" altLang="en-US" sz="1400" dirty="0" smtClean="0">
                <a:latin typeface="맑은 고딕" pitchFamily="50" charset="-127"/>
                <a:ea typeface="맑은 고딕" pitchFamily="50" charset="-127"/>
              </a:rPr>
              <a:t>작업 진행하기</a:t>
            </a:r>
            <a:endParaRPr lang="en-US" altLang="ko-KR" sz="14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(Simulation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동영상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+ Product + Part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파일들 압축하여 업로드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D:\새홀리기\anigi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1746"/>
            <a:ext cx="2448272" cy="37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35244"/>
            <a:ext cx="3058030" cy="373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 Blue Style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25929</TotalTime>
  <Words>25</Words>
  <Application>Microsoft Office PowerPoint</Application>
  <PresentationFormat>화면 슬라이드 쇼(4:3)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Big Blue Style</vt:lpstr>
      <vt:lpstr>실습 과제</vt:lpstr>
    </vt:vector>
  </TitlesOfParts>
  <Company>hanyangdmc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정영석</dc:creator>
  <cp:lastModifiedBy>RNH</cp:lastModifiedBy>
  <cp:revision>1803</cp:revision>
  <cp:lastPrinted>2011-09-15T06:14:04Z</cp:lastPrinted>
  <dcterms:created xsi:type="dcterms:W3CDTF">2011-04-14T00:32:57Z</dcterms:created>
  <dcterms:modified xsi:type="dcterms:W3CDTF">2016-05-24T06:12:53Z</dcterms:modified>
</cp:coreProperties>
</file>