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5" r:id="rId3"/>
    <p:sldId id="266" r:id="rId4"/>
    <p:sldId id="267" r:id="rId5"/>
    <p:sldId id="268" r:id="rId6"/>
  </p:sldIdLst>
  <p:sldSz cx="9906000" cy="6858000" type="A4"/>
  <p:notesSz cx="6742113" cy="98726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22" autoAdjust="0"/>
  </p:normalViewPr>
  <p:slideViewPr>
    <p:cSldViewPr showGuides="1">
      <p:cViewPr>
        <p:scale>
          <a:sx n="100" d="100"/>
          <a:sy n="100" d="100"/>
        </p:scale>
        <p:origin x="-1314" y="-43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6" d="100"/>
          <a:sy n="96" d="100"/>
        </p:scale>
        <p:origin x="-3726" y="-120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8972" y="0"/>
            <a:ext cx="2921582" cy="49363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B0EF5197-1A1B-46C1-8EB2-11376AD6E02F}" type="datetimeFigureOut">
              <a:rPr lang="ko-KR" altLang="en-US" smtClean="0"/>
              <a:t>2016-05-30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739775"/>
            <a:ext cx="534828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8972" y="9377316"/>
            <a:ext cx="2921582" cy="49363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AE4B0530-5C96-4A15-A29D-E1F56872C6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09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14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18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61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7527286" y="29108"/>
            <a:ext cx="23114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ko-KR" dirty="0" smtClean="0"/>
              <a:t>06/18/2014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7" name="날짜 개체 틀 3"/>
          <p:cNvSpPr txBox="1">
            <a:spLocks/>
          </p:cNvSpPr>
          <p:nvPr userDrawn="1"/>
        </p:nvSpPr>
        <p:spPr>
          <a:xfrm>
            <a:off x="457357" y="4462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 smtClean="0"/>
              <a:t>INE328</a:t>
            </a:r>
            <a:endParaRPr lang="ko-KR" altLang="en-US" dirty="0"/>
          </a:p>
        </p:txBody>
      </p:sp>
      <p:sp>
        <p:nvSpPr>
          <p:cNvPr id="8" name="날짜 개체 틀 3"/>
          <p:cNvSpPr txBox="1">
            <a:spLocks/>
          </p:cNvSpPr>
          <p:nvPr userDrawn="1"/>
        </p:nvSpPr>
        <p:spPr>
          <a:xfrm>
            <a:off x="3797300" y="4462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/>
              <a:t>Final</a:t>
            </a:r>
            <a:r>
              <a:rPr lang="en-US" altLang="ko-KR" baseline="0" dirty="0" smtClean="0"/>
              <a:t> exam</a:t>
            </a:r>
            <a:r>
              <a:rPr lang="en-US" altLang="ko-KR" dirty="0" smtClean="0"/>
              <a:t> (Lab)</a:t>
            </a:r>
            <a:endParaRPr lang="ko-KR" altLang="en-US" dirty="0"/>
          </a:p>
        </p:txBody>
      </p:sp>
      <p:sp>
        <p:nvSpPr>
          <p:cNvPr id="9" name="날짜 개체 틀 3"/>
          <p:cNvSpPr txBox="1">
            <a:spLocks/>
          </p:cNvSpPr>
          <p:nvPr userDrawn="1"/>
        </p:nvSpPr>
        <p:spPr>
          <a:xfrm>
            <a:off x="1130575" y="4462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 smtClean="0"/>
              <a:t>CAD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518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31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85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86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83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22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35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95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10/19/2012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5B4A-7E02-4BB5-8B2E-7D8C0021862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날짜 개체 틀 3"/>
          <p:cNvSpPr txBox="1">
            <a:spLocks/>
          </p:cNvSpPr>
          <p:nvPr userDrawn="1"/>
        </p:nvSpPr>
        <p:spPr>
          <a:xfrm>
            <a:off x="7527286" y="44623"/>
            <a:ext cx="2311400" cy="365125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bg1">
                    <a:lumMod val="50000"/>
                  </a:schemeClr>
                </a:solidFill>
              </a:rPr>
              <a:t>06/18/2014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날짜 개체 틀 3"/>
          <p:cNvSpPr txBox="1">
            <a:spLocks/>
          </p:cNvSpPr>
          <p:nvPr userDrawn="1"/>
        </p:nvSpPr>
        <p:spPr>
          <a:xfrm>
            <a:off x="457357" y="4462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 smtClean="0"/>
              <a:t>INE328</a:t>
            </a:r>
            <a:endParaRPr lang="ko-KR" altLang="en-US" dirty="0"/>
          </a:p>
        </p:txBody>
      </p:sp>
      <p:sp>
        <p:nvSpPr>
          <p:cNvPr id="11" name="날짜 개체 틀 3"/>
          <p:cNvSpPr txBox="1">
            <a:spLocks/>
          </p:cNvSpPr>
          <p:nvPr userDrawn="1"/>
        </p:nvSpPr>
        <p:spPr>
          <a:xfrm>
            <a:off x="3797300" y="4462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/>
              <a:t>Final</a:t>
            </a:r>
            <a:r>
              <a:rPr lang="en-US" altLang="ko-KR" baseline="0" dirty="0" smtClean="0"/>
              <a:t> exam</a:t>
            </a:r>
            <a:r>
              <a:rPr lang="en-US" altLang="ko-KR" dirty="0" smtClean="0"/>
              <a:t> (Lab)</a:t>
            </a:r>
            <a:endParaRPr lang="ko-KR" altLang="en-US" dirty="0"/>
          </a:p>
        </p:txBody>
      </p:sp>
      <p:sp>
        <p:nvSpPr>
          <p:cNvPr id="12" name="날짜 개체 틀 3"/>
          <p:cNvSpPr txBox="1">
            <a:spLocks/>
          </p:cNvSpPr>
          <p:nvPr userDrawn="1"/>
        </p:nvSpPr>
        <p:spPr>
          <a:xfrm>
            <a:off x="1130575" y="4462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dirty="0" smtClean="0"/>
              <a:t>CAD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865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0" y="741552"/>
            <a:ext cx="7933580" cy="60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4471" y="332656"/>
            <a:ext cx="83589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1. </a:t>
            </a:r>
            <a:r>
              <a:rPr lang="ko-KR" altLang="en-US" sz="1400" dirty="0" smtClean="0">
                <a:latin typeface="+mn-ea"/>
              </a:rPr>
              <a:t>다음 도면을 보고 </a:t>
            </a:r>
            <a:r>
              <a:rPr lang="en-US" altLang="ko-KR" sz="1400" dirty="0" smtClean="0">
                <a:latin typeface="+mn-ea"/>
              </a:rPr>
              <a:t>GSD</a:t>
            </a:r>
            <a:r>
              <a:rPr lang="ko-KR" altLang="en-US" sz="1400" dirty="0" smtClean="0">
                <a:latin typeface="+mn-ea"/>
              </a:rPr>
              <a:t>를 이용하여 </a:t>
            </a:r>
            <a:r>
              <a:rPr lang="en-US" altLang="ko-KR" sz="1400" dirty="0" smtClean="0">
                <a:latin typeface="+mn-ea"/>
              </a:rPr>
              <a:t>3D </a:t>
            </a:r>
            <a:r>
              <a:rPr lang="ko-KR" altLang="en-US" sz="1400" dirty="0" smtClean="0">
                <a:latin typeface="+mn-ea"/>
              </a:rPr>
              <a:t>모델을 생성하시오</a:t>
            </a:r>
            <a:r>
              <a:rPr lang="en-US" altLang="ko-KR" sz="1400" dirty="0" smtClean="0">
                <a:latin typeface="+mn-ea"/>
              </a:rPr>
              <a:t>. (</a:t>
            </a:r>
            <a:r>
              <a:rPr lang="ko-KR" altLang="en-US" sz="1400" dirty="0" smtClean="0">
                <a:latin typeface="+mn-ea"/>
              </a:rPr>
              <a:t>파일 이름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학번</a:t>
            </a:r>
            <a:r>
              <a:rPr lang="en-US" altLang="ko-KR" sz="1400" dirty="0" smtClean="0">
                <a:latin typeface="+mn-ea"/>
              </a:rPr>
              <a:t>_final_1) </a:t>
            </a:r>
            <a:endParaRPr lang="ko-KR" altLang="en-US" sz="1400" dirty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0161" y="6602888"/>
            <a:ext cx="71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- 1 -</a:t>
            </a:r>
          </a:p>
        </p:txBody>
      </p:sp>
    </p:spTree>
    <p:extLst>
      <p:ext uri="{BB962C8B-B14F-4D97-AF65-F5344CB8AC3E}">
        <p14:creationId xmlns:p14="http://schemas.microsoft.com/office/powerpoint/2010/main" val="26153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YS\Desktop\K-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3923428"/>
            <a:ext cx="2841638" cy="267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472" y="332656"/>
            <a:ext cx="9505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2. </a:t>
            </a:r>
            <a:r>
              <a:rPr lang="ko-KR" altLang="en-US" sz="1400" dirty="0" smtClean="0">
                <a:latin typeface="+mn-ea"/>
              </a:rPr>
              <a:t>다음 도면을 보고 </a:t>
            </a:r>
            <a:r>
              <a:rPr lang="en-US" altLang="ko-KR" sz="1400" dirty="0" smtClean="0">
                <a:latin typeface="+mn-ea"/>
              </a:rPr>
              <a:t>3D </a:t>
            </a:r>
            <a:r>
              <a:rPr lang="ko-KR" altLang="en-US" sz="1400" dirty="0" smtClean="0">
                <a:latin typeface="+mn-ea"/>
              </a:rPr>
              <a:t>모델을 생성하고 </a:t>
            </a:r>
            <a:r>
              <a:rPr lang="en-US" altLang="ko-KR" sz="1400" dirty="0" smtClean="0">
                <a:latin typeface="+mn-ea"/>
              </a:rPr>
              <a:t>Assembly Design</a:t>
            </a:r>
            <a:r>
              <a:rPr lang="ko-KR" altLang="en-US" sz="1400" dirty="0" smtClean="0">
                <a:latin typeface="+mn-ea"/>
              </a:rPr>
              <a:t>과 </a:t>
            </a:r>
            <a:r>
              <a:rPr lang="en-US" altLang="ko-KR" sz="1400" dirty="0" smtClean="0">
                <a:latin typeface="+mn-ea"/>
              </a:rPr>
              <a:t>DMU Kinematics</a:t>
            </a:r>
            <a:r>
              <a:rPr lang="ko-KR" altLang="en-US" sz="1400" dirty="0" smtClean="0">
                <a:latin typeface="+mn-ea"/>
              </a:rPr>
              <a:t>를 진행하시오</a:t>
            </a:r>
            <a:r>
              <a:rPr lang="en-US" altLang="ko-KR" sz="1400" dirty="0" smtClean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+mn-ea"/>
              </a:rPr>
              <a:t>   (</a:t>
            </a:r>
            <a:r>
              <a:rPr lang="ko-KR" altLang="en-US" sz="1400" dirty="0" smtClean="0">
                <a:latin typeface="+mn-ea"/>
              </a:rPr>
              <a:t>압축파일 이름</a:t>
            </a:r>
            <a:r>
              <a:rPr lang="en-US" altLang="ko-KR" sz="1400" dirty="0" smtClean="0">
                <a:latin typeface="+mn-ea"/>
              </a:rPr>
              <a:t>: </a:t>
            </a:r>
            <a:r>
              <a:rPr lang="ko-KR" altLang="en-US" sz="1400" dirty="0" smtClean="0">
                <a:latin typeface="+mn-ea"/>
              </a:rPr>
              <a:t>학번</a:t>
            </a:r>
            <a:r>
              <a:rPr lang="en-US" altLang="ko-KR" sz="1400" dirty="0" smtClean="0">
                <a:latin typeface="+mn-ea"/>
              </a:rPr>
              <a:t>_final_2) </a:t>
            </a:r>
            <a:endParaRPr lang="ko-KR" altLang="en-US" sz="1400" dirty="0">
              <a:latin typeface="+mn-ea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28464" y="1066138"/>
            <a:ext cx="5966515" cy="5232229"/>
            <a:chOff x="1432069" y="789058"/>
            <a:chExt cx="5966515" cy="5232229"/>
          </a:xfrm>
        </p:grpSpPr>
        <p:pic>
          <p:nvPicPr>
            <p:cNvPr id="1027" name="Picture 3" descr="C:\Users\YS\Desktop\K-2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810" y="789058"/>
              <a:ext cx="5662774" cy="5232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직사각형 14"/>
            <p:cNvSpPr/>
            <p:nvPr/>
          </p:nvSpPr>
          <p:spPr>
            <a:xfrm>
              <a:off x="1432069" y="437674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①</a:t>
              </a:r>
            </a:p>
          </p:txBody>
        </p:sp>
        <p:cxnSp>
          <p:nvCxnSpPr>
            <p:cNvPr id="16" name="직선 화살표 연결선 15"/>
            <p:cNvCxnSpPr/>
            <p:nvPr/>
          </p:nvCxnSpPr>
          <p:spPr>
            <a:xfrm>
              <a:off x="1771345" y="4616213"/>
              <a:ext cx="251939" cy="1846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직사각형 19"/>
            <p:cNvSpPr/>
            <p:nvPr/>
          </p:nvSpPr>
          <p:spPr>
            <a:xfrm>
              <a:off x="6041395" y="551754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②</a:t>
              </a:r>
            </a:p>
          </p:txBody>
        </p:sp>
        <p:cxnSp>
          <p:nvCxnSpPr>
            <p:cNvPr id="21" name="직선 화살표 연결선 20"/>
            <p:cNvCxnSpPr/>
            <p:nvPr/>
          </p:nvCxnSpPr>
          <p:spPr>
            <a:xfrm flipV="1">
              <a:off x="6249144" y="5042585"/>
              <a:ext cx="72008" cy="4880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직사각형 21"/>
            <p:cNvSpPr/>
            <p:nvPr/>
          </p:nvSpPr>
          <p:spPr>
            <a:xfrm>
              <a:off x="5684603" y="2276756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③</a:t>
              </a:r>
            </a:p>
          </p:txBody>
        </p:sp>
        <p:cxnSp>
          <p:nvCxnSpPr>
            <p:cNvPr id="23" name="직선 화살표 연결선 22"/>
            <p:cNvCxnSpPr/>
            <p:nvPr/>
          </p:nvCxnSpPr>
          <p:spPr>
            <a:xfrm flipV="1">
              <a:off x="2023284" y="2157140"/>
              <a:ext cx="1088395" cy="1196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직사각형 23"/>
            <p:cNvSpPr/>
            <p:nvPr/>
          </p:nvSpPr>
          <p:spPr>
            <a:xfrm>
              <a:off x="1607786" y="209209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④</a:t>
              </a:r>
            </a:p>
          </p:txBody>
        </p:sp>
        <p:cxnSp>
          <p:nvCxnSpPr>
            <p:cNvPr id="25" name="직선 화살표 연결선 24"/>
            <p:cNvCxnSpPr/>
            <p:nvPr/>
          </p:nvCxnSpPr>
          <p:spPr>
            <a:xfrm>
              <a:off x="5892352" y="2722712"/>
              <a:ext cx="30239" cy="2604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3495581" y="102153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⑤</a:t>
              </a:r>
            </a:p>
          </p:txBody>
        </p:sp>
        <p:cxnSp>
          <p:nvCxnSpPr>
            <p:cNvPr id="27" name="직선 화살표 연결선 26"/>
            <p:cNvCxnSpPr/>
            <p:nvPr/>
          </p:nvCxnSpPr>
          <p:spPr>
            <a:xfrm>
              <a:off x="3118934" y="1260638"/>
              <a:ext cx="30239" cy="2604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/>
            <p:cNvCxnSpPr/>
            <p:nvPr/>
          </p:nvCxnSpPr>
          <p:spPr>
            <a:xfrm flipH="1">
              <a:off x="3304924" y="1369738"/>
              <a:ext cx="328506" cy="6087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직사각형 28"/>
            <p:cNvSpPr/>
            <p:nvPr/>
          </p:nvSpPr>
          <p:spPr>
            <a:xfrm>
              <a:off x="2839277" y="852435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⑥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954166" y="122176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⑦</a:t>
              </a:r>
            </a:p>
          </p:txBody>
        </p:sp>
        <p:cxnSp>
          <p:nvCxnSpPr>
            <p:cNvPr id="31" name="직선 화살표 연결선 30"/>
            <p:cNvCxnSpPr/>
            <p:nvPr/>
          </p:nvCxnSpPr>
          <p:spPr>
            <a:xfrm>
              <a:off x="2436852" y="1543701"/>
              <a:ext cx="402425" cy="2604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600161" y="6602888"/>
            <a:ext cx="71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- 2 -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9144" y="982557"/>
            <a:ext cx="3600400" cy="2077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/>
              <a:t>Note: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400" dirty="0" smtClean="0"/>
              <a:t>Assembly Design</a:t>
            </a:r>
            <a:r>
              <a:rPr lang="ko-KR" altLang="en-US" sz="1400" dirty="0" smtClean="0"/>
              <a:t>의</a:t>
            </a:r>
            <a:r>
              <a:rPr lang="en-US" altLang="ko-KR" sz="1400" dirty="0" smtClean="0"/>
              <a:t> Product</a:t>
            </a:r>
            <a:r>
              <a:rPr lang="ko-KR" altLang="en-US" sz="1400" dirty="0" smtClean="0"/>
              <a:t>와 </a:t>
            </a:r>
            <a:r>
              <a:rPr lang="en-US" altLang="ko-KR" sz="1400" dirty="0" smtClean="0"/>
              <a:t>DMU Kinematics Product</a:t>
            </a:r>
            <a:r>
              <a:rPr lang="ko-KR" altLang="en-US" sz="1400" dirty="0" smtClean="0"/>
              <a:t>는 독립적으로 저장</a:t>
            </a:r>
            <a:endParaRPr lang="en-US" altLang="ko-KR" sz="1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400" dirty="0" smtClean="0"/>
              <a:t>DMU Kinematics</a:t>
            </a:r>
            <a:r>
              <a:rPr lang="ko-KR" altLang="en-US" sz="1400" dirty="0" smtClean="0"/>
              <a:t>는 </a:t>
            </a:r>
            <a:r>
              <a:rPr lang="ko-KR" altLang="en-US" sz="1400" dirty="0" err="1" smtClean="0"/>
              <a:t>카티아</a:t>
            </a:r>
            <a:r>
              <a:rPr lang="ko-KR" altLang="en-US" sz="1400" dirty="0" smtClean="0"/>
              <a:t> 내부에 </a:t>
            </a:r>
            <a:r>
              <a:rPr lang="en-US" altLang="ko-KR" sz="1400" dirty="0" smtClean="0"/>
              <a:t>Simulation (</a:t>
            </a:r>
            <a:r>
              <a:rPr lang="ko-KR" altLang="en-US" sz="1400" dirty="0" smtClean="0"/>
              <a:t>또는 </a:t>
            </a:r>
            <a:r>
              <a:rPr lang="en-US" altLang="ko-KR" sz="1400" dirty="0" smtClean="0"/>
              <a:t>Replay, Sequence) </a:t>
            </a:r>
            <a:r>
              <a:rPr lang="ko-KR" altLang="en-US" sz="1400" dirty="0" smtClean="0"/>
              <a:t>형태로 저장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432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" y="908720"/>
            <a:ext cx="5428976" cy="563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0161" y="6602888"/>
            <a:ext cx="71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- 3 -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56456" y="59715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①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257582" y="59715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②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37" y="692696"/>
            <a:ext cx="4241942" cy="591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2703500"/>
            <a:ext cx="2304256" cy="180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404664"/>
            <a:ext cx="178408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629618"/>
            <a:ext cx="1874718" cy="11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7" y="548680"/>
            <a:ext cx="345545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0161" y="6602888"/>
            <a:ext cx="71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- 4 -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0" y="56356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③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016896" y="56338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④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6697742" y="55760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⑤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16896" y="268179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⑥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6697742" y="268305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⑦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2681796"/>
            <a:ext cx="1800200" cy="155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3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06/18/2014</a:t>
            </a:r>
            <a:endParaRPr lang="ko-KR" altLang="en-US" dirty="0"/>
          </a:p>
        </p:txBody>
      </p:sp>
      <p:pic>
        <p:nvPicPr>
          <p:cNvPr id="3074" name="Picture 2" descr="D:\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77" y="764704"/>
            <a:ext cx="6552729" cy="49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" y="3356993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76470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99</Words>
  <Application>Microsoft Office PowerPoint</Application>
  <PresentationFormat>A4 용지(210x297mm)</PresentationFormat>
  <Paragraphs>25</Paragraphs>
  <Slides>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6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YS</dc:creator>
  <cp:lastModifiedBy>RNH</cp:lastModifiedBy>
  <cp:revision>330</cp:revision>
  <cp:lastPrinted>2014-06-18T05:03:23Z</cp:lastPrinted>
  <dcterms:created xsi:type="dcterms:W3CDTF">2012-10-17T12:17:05Z</dcterms:created>
  <dcterms:modified xsi:type="dcterms:W3CDTF">2016-05-30T14:08:24Z</dcterms:modified>
</cp:coreProperties>
</file>