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222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8568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2795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010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7562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6785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7116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9651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332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343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330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3F791-0AB8-4DBD-89B2-09253042082C}" type="datetimeFigureOut">
              <a:rPr lang="ko-KR" altLang="en-US" smtClean="0"/>
              <a:t>2019-06-11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9E773-8D53-4A13-8565-963C91B2BD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30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473323" y="1049914"/>
            <a:ext cx="2556154" cy="2853871"/>
            <a:chOff x="520383" y="1252447"/>
            <a:chExt cx="3846867" cy="4294914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383" y="1252447"/>
              <a:ext cx="3328407" cy="4294914"/>
            </a:xfrm>
            <a:prstGeom prst="rect">
              <a:avLst/>
            </a:prstGeom>
          </p:spPr>
        </p:pic>
        <p:cxnSp>
          <p:nvCxnSpPr>
            <p:cNvPr id="6" name="직선 연결선 5"/>
            <p:cNvCxnSpPr/>
            <p:nvPr/>
          </p:nvCxnSpPr>
          <p:spPr>
            <a:xfrm>
              <a:off x="2235200" y="2540000"/>
              <a:ext cx="1808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174240" y="4541520"/>
              <a:ext cx="18694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화살표 연결선 7"/>
            <p:cNvCxnSpPr/>
            <p:nvPr/>
          </p:nvCxnSpPr>
          <p:spPr>
            <a:xfrm>
              <a:off x="3688080" y="2550160"/>
              <a:ext cx="0" cy="199136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타원 8"/>
            <p:cNvSpPr/>
            <p:nvPr/>
          </p:nvSpPr>
          <p:spPr>
            <a:xfrm>
              <a:off x="2092960" y="3921760"/>
              <a:ext cx="182880" cy="18288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1715770" y="4839970"/>
              <a:ext cx="182880" cy="18288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2473960" y="4839970"/>
              <a:ext cx="182880" cy="182880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74792" y="3361173"/>
              <a:ext cx="592458" cy="4837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?=</a:t>
              </a:r>
              <a:endParaRPr lang="ko-KR" altLang="en-US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73322" y="499492"/>
            <a:ext cx="7338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1. Cylinder</a:t>
            </a:r>
            <a:r>
              <a:rPr lang="ko-KR" altLang="en-US" dirty="0" smtClean="0"/>
              <a:t>의 위치와 이를 구한 방법을 화면 캡처와 함께 간략히 설명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015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73323" y="499492"/>
            <a:ext cx="8321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2-1. </a:t>
            </a:r>
            <a:r>
              <a:rPr lang="ko-KR" altLang="en-US" dirty="0" smtClean="0"/>
              <a:t>시작 위치에서 </a:t>
            </a:r>
            <a:r>
              <a:rPr lang="en-US" altLang="ko-KR" dirty="0" smtClean="0"/>
              <a:t>cylinder</a:t>
            </a:r>
            <a:r>
              <a:rPr lang="ko-KR" altLang="en-US" dirty="0" smtClean="0"/>
              <a:t>에 닿을 때까지 </a:t>
            </a:r>
            <a:r>
              <a:rPr lang="en-US" altLang="ko-KR" dirty="0" smtClean="0"/>
              <a:t>rod</a:t>
            </a:r>
            <a:r>
              <a:rPr lang="ko-KR" altLang="en-US" dirty="0" smtClean="0"/>
              <a:t>가 회전한 각도와 이를 구한 방법에 대해 화면 캡처와 함께 간단히 설명</a:t>
            </a:r>
            <a:endParaRPr lang="ko-KR" altLang="en-US" dirty="0"/>
          </a:p>
        </p:txBody>
      </p:sp>
      <p:grpSp>
        <p:nvGrpSpPr>
          <p:cNvPr id="14" name="그룹 13"/>
          <p:cNvGrpSpPr/>
          <p:nvPr/>
        </p:nvGrpSpPr>
        <p:grpSpPr>
          <a:xfrm>
            <a:off x="567094" y="1231014"/>
            <a:ext cx="4351742" cy="2294701"/>
            <a:chOff x="279191" y="1030774"/>
            <a:chExt cx="8723490" cy="4599951"/>
          </a:xfrm>
        </p:grpSpPr>
        <p:grpSp>
          <p:nvGrpSpPr>
            <p:cNvPr id="15" name="그룹 14"/>
            <p:cNvGrpSpPr/>
            <p:nvPr/>
          </p:nvGrpSpPr>
          <p:grpSpPr>
            <a:xfrm>
              <a:off x="5674274" y="1326338"/>
              <a:ext cx="3328407" cy="4294914"/>
              <a:chOff x="520383" y="1252447"/>
              <a:chExt cx="3328407" cy="4294914"/>
            </a:xfrm>
          </p:grpSpPr>
          <p:pic>
            <p:nvPicPr>
              <p:cNvPr id="18" name="그림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20383" y="1252447"/>
                <a:ext cx="3328407" cy="4294914"/>
              </a:xfrm>
              <a:prstGeom prst="rect">
                <a:avLst/>
              </a:prstGeom>
            </p:spPr>
          </p:pic>
          <p:sp>
            <p:nvSpPr>
              <p:cNvPr id="19" name="타원 18"/>
              <p:cNvSpPr/>
              <p:nvPr/>
            </p:nvSpPr>
            <p:spPr>
              <a:xfrm>
                <a:off x="2092960" y="3921760"/>
                <a:ext cx="182880" cy="18288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715770" y="4839970"/>
                <a:ext cx="182880" cy="18288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2473960" y="4839970"/>
                <a:ext cx="182880" cy="18288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9191" y="1030774"/>
              <a:ext cx="4067167" cy="4599951"/>
            </a:xfrm>
            <a:prstGeom prst="rect">
              <a:avLst/>
            </a:prstGeom>
          </p:spPr>
        </p:pic>
        <p:sp>
          <p:nvSpPr>
            <p:cNvPr id="17" name="오른쪽 화살표 16"/>
            <p:cNvSpPr/>
            <p:nvPr/>
          </p:nvSpPr>
          <p:spPr>
            <a:xfrm>
              <a:off x="4479636" y="3075709"/>
              <a:ext cx="914400" cy="63730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128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35</Words>
  <Application>Microsoft Office PowerPoint</Application>
  <PresentationFormat>화면 슬라이드 쇼(4:3)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서 민식</dc:creator>
  <cp:lastModifiedBy>서 민식</cp:lastModifiedBy>
  <cp:revision>2</cp:revision>
  <dcterms:created xsi:type="dcterms:W3CDTF">2019-06-11T09:15:39Z</dcterms:created>
  <dcterms:modified xsi:type="dcterms:W3CDTF">2019-06-11T09:24:24Z</dcterms:modified>
</cp:coreProperties>
</file>