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50" d="100"/>
          <a:sy n="50" d="100"/>
        </p:scale>
        <p:origin x="-198" y="-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658D0-D9DE-4323-AD83-7F2CF7C5E183}" type="datetimeFigureOut">
              <a:rPr lang="ko-KR" altLang="en-US" smtClean="0"/>
              <a:t>2019-10-30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B71D7-64D6-4339-B1FA-AB4C70A98DE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796590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658D0-D9DE-4323-AD83-7F2CF7C5E183}" type="datetimeFigureOut">
              <a:rPr lang="ko-KR" altLang="en-US" smtClean="0"/>
              <a:t>2019-10-30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B71D7-64D6-4339-B1FA-AB4C70A98DE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032023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658D0-D9DE-4323-AD83-7F2CF7C5E183}" type="datetimeFigureOut">
              <a:rPr lang="ko-KR" altLang="en-US" smtClean="0"/>
              <a:t>2019-10-30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B71D7-64D6-4339-B1FA-AB4C70A98DE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82628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658D0-D9DE-4323-AD83-7F2CF7C5E183}" type="datetimeFigureOut">
              <a:rPr lang="ko-KR" altLang="en-US" smtClean="0"/>
              <a:t>2019-10-30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B71D7-64D6-4339-B1FA-AB4C70A98DE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4428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658D0-D9DE-4323-AD83-7F2CF7C5E183}" type="datetimeFigureOut">
              <a:rPr lang="ko-KR" altLang="en-US" smtClean="0"/>
              <a:t>2019-10-30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B71D7-64D6-4339-B1FA-AB4C70A98DE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212372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658D0-D9DE-4323-AD83-7F2CF7C5E183}" type="datetimeFigureOut">
              <a:rPr lang="ko-KR" altLang="en-US" smtClean="0"/>
              <a:t>2019-10-30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B71D7-64D6-4339-B1FA-AB4C70A98DE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064441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658D0-D9DE-4323-AD83-7F2CF7C5E183}" type="datetimeFigureOut">
              <a:rPr lang="ko-KR" altLang="en-US" smtClean="0"/>
              <a:t>2019-10-30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B71D7-64D6-4339-B1FA-AB4C70A98DE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822747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658D0-D9DE-4323-AD83-7F2CF7C5E183}" type="datetimeFigureOut">
              <a:rPr lang="ko-KR" altLang="en-US" smtClean="0"/>
              <a:t>2019-10-30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B71D7-64D6-4339-B1FA-AB4C70A98DE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831703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658D0-D9DE-4323-AD83-7F2CF7C5E183}" type="datetimeFigureOut">
              <a:rPr lang="ko-KR" altLang="en-US" smtClean="0"/>
              <a:t>2019-10-30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B71D7-64D6-4339-B1FA-AB4C70A98DE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236155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658D0-D9DE-4323-AD83-7F2CF7C5E183}" type="datetimeFigureOut">
              <a:rPr lang="ko-KR" altLang="en-US" smtClean="0"/>
              <a:t>2019-10-30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B71D7-64D6-4339-B1FA-AB4C70A98DE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7287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658D0-D9DE-4323-AD83-7F2CF7C5E183}" type="datetimeFigureOut">
              <a:rPr lang="ko-KR" altLang="en-US" smtClean="0"/>
              <a:t>2019-10-30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B71D7-64D6-4339-B1FA-AB4C70A98DE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421738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F658D0-D9DE-4323-AD83-7F2CF7C5E183}" type="datetimeFigureOut">
              <a:rPr lang="ko-KR" altLang="en-US" smtClean="0"/>
              <a:t>2019-10-30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CB71D7-64D6-4339-B1FA-AB4C70A98DE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161791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mp"/><Relationship Id="rId2" Type="http://schemas.openxmlformats.org/officeDocument/2006/relationships/image" Target="../media/image15.tmp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tmp"/><Relationship Id="rId2" Type="http://schemas.openxmlformats.org/officeDocument/2006/relationships/image" Target="../media/image17.tmp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tm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mp"/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mp"/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mp"/><Relationship Id="rId2" Type="http://schemas.openxmlformats.org/officeDocument/2006/relationships/image" Target="../media/image6.tmp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tm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mp"/><Relationship Id="rId2" Type="http://schemas.openxmlformats.org/officeDocument/2006/relationships/image" Target="../media/image9.tmp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mp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mp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mp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mp"/><Relationship Id="rId2" Type="http://schemas.openxmlformats.org/officeDocument/2006/relationships/image" Target="../media/image13.tmp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37424" y="490654"/>
            <a:ext cx="2319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1-1 </a:t>
            </a:r>
            <a:r>
              <a:rPr lang="ko-KR" altLang="en-US" dirty="0" smtClean="0"/>
              <a:t>모델링</a:t>
            </a:r>
            <a:endParaRPr lang="ko-KR" altLang="en-US" dirty="0"/>
          </a:p>
        </p:txBody>
      </p:sp>
      <p:pic>
        <p:nvPicPr>
          <p:cNvPr id="6" name="그림 5" descr="화면 캡처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2156" y="1445294"/>
            <a:ext cx="8683084" cy="4458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93804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37423" y="490654"/>
            <a:ext cx="46166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3-4 </a:t>
            </a:r>
            <a:r>
              <a:rPr lang="ko-KR" altLang="en-US" dirty="0" smtClean="0"/>
              <a:t>기하비선형 해석</a:t>
            </a:r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137424" y="1586911"/>
            <a:ext cx="2319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Non-filleted</a:t>
            </a:r>
            <a:endParaRPr lang="ko-KR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623824" y="1586911"/>
            <a:ext cx="2319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Filleted</a:t>
            </a:r>
            <a:endParaRPr lang="ko-KR" altLang="en-US" dirty="0"/>
          </a:p>
        </p:txBody>
      </p:sp>
      <p:pic>
        <p:nvPicPr>
          <p:cNvPr id="2" name="그림 1" descr="화면 캡처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7424" y="1956243"/>
            <a:ext cx="4616606" cy="3259795"/>
          </a:xfrm>
          <a:prstGeom prst="rect">
            <a:avLst/>
          </a:prstGeom>
        </p:spPr>
      </p:pic>
      <p:pic>
        <p:nvPicPr>
          <p:cNvPr id="5" name="그림 4" descr="화면 캡처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3824" y="1956243"/>
            <a:ext cx="4594303" cy="3264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15917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37423" y="490654"/>
            <a:ext cx="46166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3-5 1D </a:t>
            </a:r>
            <a:r>
              <a:rPr lang="ko-KR" altLang="en-US" dirty="0" smtClean="0"/>
              <a:t>모델링</a:t>
            </a:r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137424" y="1586911"/>
            <a:ext cx="2319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3D</a:t>
            </a:r>
            <a:r>
              <a:rPr lang="ko-KR" altLang="en-US" dirty="0" smtClean="0"/>
              <a:t>변위</a:t>
            </a:r>
            <a:endParaRPr lang="ko-KR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700274" y="1586911"/>
            <a:ext cx="2319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err="1" smtClean="0"/>
              <a:t>조인트값</a:t>
            </a:r>
            <a:endParaRPr lang="ko-KR" altLang="en-US" dirty="0"/>
          </a:p>
        </p:txBody>
      </p:sp>
      <p:pic>
        <p:nvPicPr>
          <p:cNvPr id="2" name="그림 1" descr="화면 캡처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7423" y="1956243"/>
            <a:ext cx="3447759" cy="244430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775974" y="1586911"/>
            <a:ext cx="2319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1D-joint </a:t>
            </a:r>
            <a:r>
              <a:rPr lang="ko-KR" altLang="en-US" dirty="0" smtClean="0"/>
              <a:t>변위</a:t>
            </a:r>
            <a:endParaRPr lang="ko-KR" altLang="en-US" dirty="0"/>
          </a:p>
        </p:txBody>
      </p:sp>
      <p:pic>
        <p:nvPicPr>
          <p:cNvPr id="3" name="그림 2" descr="화면 캡처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0138" y="1956243"/>
            <a:ext cx="3385179" cy="2449403"/>
          </a:xfrm>
          <a:prstGeom prst="rect">
            <a:avLst/>
          </a:prstGeom>
        </p:spPr>
      </p:pic>
      <p:pic>
        <p:nvPicPr>
          <p:cNvPr id="5" name="그림 4" descr="화면 캡처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1999" y="2254366"/>
            <a:ext cx="2896004" cy="752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23552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37424" y="490654"/>
            <a:ext cx="2319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1-2 </a:t>
            </a:r>
            <a:r>
              <a:rPr lang="ko-KR" altLang="en-US" dirty="0" smtClean="0"/>
              <a:t>자유진동모드</a:t>
            </a:r>
            <a:endParaRPr lang="ko-KR" altLang="en-US" dirty="0"/>
          </a:p>
        </p:txBody>
      </p:sp>
      <p:pic>
        <p:nvPicPr>
          <p:cNvPr id="2" name="그림 1" descr="화면 캡처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7424" y="2683169"/>
            <a:ext cx="4282069" cy="310724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37424" y="1586911"/>
            <a:ext cx="23194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Bending</a:t>
            </a:r>
          </a:p>
          <a:p>
            <a:endParaRPr lang="en-US" altLang="ko-KR" dirty="0"/>
          </a:p>
          <a:p>
            <a:r>
              <a:rPr lang="en-US" altLang="ko-KR" dirty="0" err="1" smtClean="0"/>
              <a:t>Freq</a:t>
            </a:r>
            <a:r>
              <a:rPr lang="en-US" altLang="ko-KR" dirty="0" smtClean="0"/>
              <a:t>=101.28 Hz</a:t>
            </a:r>
            <a:endParaRPr lang="ko-KR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846848" y="1586911"/>
            <a:ext cx="23194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Shear</a:t>
            </a:r>
          </a:p>
          <a:p>
            <a:endParaRPr lang="en-US" altLang="ko-KR" dirty="0"/>
          </a:p>
          <a:p>
            <a:r>
              <a:rPr lang="en-US" altLang="ko-KR" dirty="0" err="1" smtClean="0"/>
              <a:t>Freq</a:t>
            </a:r>
            <a:r>
              <a:rPr lang="en-US" altLang="ko-KR" dirty="0" smtClean="0"/>
              <a:t>=58.14 Hz</a:t>
            </a:r>
            <a:endParaRPr lang="ko-KR" altLang="en-US" dirty="0"/>
          </a:p>
        </p:txBody>
      </p:sp>
      <p:pic>
        <p:nvPicPr>
          <p:cNvPr id="3" name="그림 2" descr="화면 캡처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6848" y="2514299"/>
            <a:ext cx="4616606" cy="3276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60182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37424" y="490654"/>
            <a:ext cx="2319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1-3 </a:t>
            </a:r>
            <a:r>
              <a:rPr lang="ko-KR" altLang="en-US" dirty="0" smtClean="0"/>
              <a:t>강성</a:t>
            </a:r>
            <a:endParaRPr lang="ko-KR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137424" y="1586911"/>
            <a:ext cx="23194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Bending</a:t>
            </a:r>
          </a:p>
          <a:p>
            <a:r>
              <a:rPr lang="en-US" altLang="ko-KR" dirty="0" smtClean="0"/>
              <a:t>F=100N</a:t>
            </a:r>
            <a:endParaRPr lang="en-US" altLang="ko-KR" dirty="0"/>
          </a:p>
          <a:p>
            <a:r>
              <a:rPr lang="en-US" altLang="ko-KR" dirty="0" smtClean="0"/>
              <a:t>K=58195N/mm</a:t>
            </a:r>
            <a:endParaRPr lang="ko-KR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846847" y="1586911"/>
            <a:ext cx="51741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Shear</a:t>
            </a:r>
          </a:p>
          <a:p>
            <a:r>
              <a:rPr lang="en-US" altLang="ko-KR" dirty="0" smtClean="0"/>
              <a:t>Q=100N</a:t>
            </a:r>
            <a:endParaRPr lang="en-US" altLang="ko-KR" dirty="0"/>
          </a:p>
          <a:p>
            <a:r>
              <a:rPr lang="en-US" altLang="ko-KR" dirty="0" smtClean="0"/>
              <a:t>K=Q/theta=100/(0.240565/1250)=519610N/rad</a:t>
            </a:r>
            <a:endParaRPr lang="ko-KR" altLang="en-US" dirty="0"/>
          </a:p>
        </p:txBody>
      </p:sp>
      <p:pic>
        <p:nvPicPr>
          <p:cNvPr id="6" name="그림 5" descr="화면 캡처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7425" y="2510241"/>
            <a:ext cx="4593400" cy="3280173"/>
          </a:xfrm>
          <a:prstGeom prst="rect">
            <a:avLst/>
          </a:prstGeom>
        </p:spPr>
      </p:pic>
      <p:pic>
        <p:nvPicPr>
          <p:cNvPr id="8" name="그림 7" descr="화면 캡처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6847" y="2510241"/>
            <a:ext cx="4558689" cy="3280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60950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37424" y="490654"/>
            <a:ext cx="2319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1-4 </a:t>
            </a:r>
            <a:r>
              <a:rPr lang="ko-KR" altLang="en-US" dirty="0" smtClean="0"/>
              <a:t>강성</a:t>
            </a:r>
            <a:r>
              <a:rPr lang="en-US" altLang="ko-KR" dirty="0" smtClean="0"/>
              <a:t>1.5</a:t>
            </a:r>
            <a:r>
              <a:rPr lang="ko-KR" altLang="en-US" dirty="0" smtClean="0"/>
              <a:t>배 증가</a:t>
            </a:r>
            <a:endParaRPr lang="ko-KR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137423" y="1586911"/>
            <a:ext cx="45934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Bending</a:t>
            </a:r>
          </a:p>
          <a:p>
            <a:r>
              <a:rPr lang="en-US" altLang="ko-KR" dirty="0" smtClean="0"/>
              <a:t>F=100N</a:t>
            </a:r>
          </a:p>
          <a:p>
            <a:r>
              <a:rPr lang="en-US" altLang="ko-KR" dirty="0" smtClean="0"/>
              <a:t>Rocker h 1.5</a:t>
            </a:r>
            <a:r>
              <a:rPr lang="ko-KR" altLang="en-US" dirty="0" smtClean="0"/>
              <a:t>배</a:t>
            </a:r>
            <a:endParaRPr lang="en-US" altLang="ko-KR" dirty="0"/>
          </a:p>
        </p:txBody>
      </p:sp>
      <p:sp>
        <p:nvSpPr>
          <p:cNvPr id="7" name="TextBox 6"/>
          <p:cNvSpPr txBox="1"/>
          <p:nvPr/>
        </p:nvSpPr>
        <p:spPr>
          <a:xfrm>
            <a:off x="6846847" y="1586911"/>
            <a:ext cx="5174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Shear</a:t>
            </a:r>
          </a:p>
          <a:p>
            <a:r>
              <a:rPr lang="en-US" altLang="ko-KR" dirty="0" smtClean="0"/>
              <a:t>Q=100N</a:t>
            </a:r>
            <a:endParaRPr lang="en-US" altLang="ko-KR" dirty="0"/>
          </a:p>
        </p:txBody>
      </p:sp>
      <p:pic>
        <p:nvPicPr>
          <p:cNvPr id="2" name="그림 1" descr="화면 캡처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1913" y="2510241"/>
            <a:ext cx="2319455" cy="1654253"/>
          </a:xfrm>
          <a:prstGeom prst="rect">
            <a:avLst/>
          </a:prstGeom>
        </p:spPr>
      </p:pic>
      <p:pic>
        <p:nvPicPr>
          <p:cNvPr id="3" name="그림 2" descr="화면 캡처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7424" y="2510241"/>
            <a:ext cx="2326476" cy="1654253"/>
          </a:xfrm>
          <a:prstGeom prst="rect">
            <a:avLst/>
          </a:prstGeom>
        </p:spPr>
      </p:pic>
      <p:pic>
        <p:nvPicPr>
          <p:cNvPr id="9" name="그림 8" descr="화면 캡처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6848" y="2510241"/>
            <a:ext cx="2318882" cy="1654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75726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37423" y="490654"/>
            <a:ext cx="33899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2</a:t>
            </a:r>
            <a:r>
              <a:rPr lang="en-US" altLang="ko-KR" dirty="0" smtClean="0"/>
              <a:t>-1 </a:t>
            </a:r>
            <a:r>
              <a:rPr lang="ko-KR" altLang="en-US" dirty="0" smtClean="0"/>
              <a:t>모델링 및 </a:t>
            </a:r>
            <a:r>
              <a:rPr lang="ko-KR" altLang="en-US" dirty="0" err="1" smtClean="0"/>
              <a:t>선형해석</a:t>
            </a:r>
            <a:endParaRPr lang="ko-KR" altLang="en-US" dirty="0"/>
          </a:p>
        </p:txBody>
      </p:sp>
      <p:pic>
        <p:nvPicPr>
          <p:cNvPr id="2" name="그림 1" descr="화면 캡처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7423" y="2260384"/>
            <a:ext cx="4842739" cy="34713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37424" y="1586911"/>
            <a:ext cx="31223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err="1" smtClean="0"/>
              <a:t>선형해석</a:t>
            </a:r>
            <a:r>
              <a:rPr lang="ko-KR" altLang="en-US" dirty="0" smtClean="0"/>
              <a:t> </a:t>
            </a:r>
            <a:r>
              <a:rPr lang="en-US" altLang="ko-KR" dirty="0" smtClean="0"/>
              <a:t>(</a:t>
            </a:r>
            <a:r>
              <a:rPr lang="ko-KR" altLang="en-US" dirty="0" err="1" smtClean="0"/>
              <a:t>축방향</a:t>
            </a:r>
            <a:r>
              <a:rPr lang="ko-KR" altLang="en-US" dirty="0" smtClean="0"/>
              <a:t> 변위 </a:t>
            </a:r>
            <a:r>
              <a:rPr lang="en-US" altLang="ko-KR" dirty="0" smtClean="0"/>
              <a:t>0)</a:t>
            </a:r>
            <a:endParaRPr lang="ko-KR" altLang="en-US" dirty="0"/>
          </a:p>
        </p:txBody>
      </p:sp>
      <p:pic>
        <p:nvPicPr>
          <p:cNvPr id="8" name="그림 7" descr="화면 캡처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8428" y="2260384"/>
            <a:ext cx="5062655" cy="3582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75970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37423" y="490654"/>
            <a:ext cx="33899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2-2 </a:t>
            </a:r>
            <a:r>
              <a:rPr lang="ko-KR" altLang="en-US" dirty="0" smtClean="0"/>
              <a:t>비교</a:t>
            </a:r>
            <a:endParaRPr lang="ko-KR" altLang="en-US" dirty="0"/>
          </a:p>
        </p:txBody>
      </p:sp>
      <p:pic>
        <p:nvPicPr>
          <p:cNvPr id="2" name="그림 1" descr="화면 캡처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7423" y="2510241"/>
            <a:ext cx="4906538" cy="351707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37424" y="1586911"/>
            <a:ext cx="2319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err="1" smtClean="0"/>
              <a:t>선형해석</a:t>
            </a:r>
            <a:endParaRPr lang="ko-KR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846848" y="1586911"/>
            <a:ext cx="2319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err="1" smtClean="0"/>
              <a:t>종동력해석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279299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37423" y="490654"/>
            <a:ext cx="33899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3-1 </a:t>
            </a:r>
            <a:r>
              <a:rPr lang="ko-KR" altLang="en-US" dirty="0" smtClean="0"/>
              <a:t>모델링 및 </a:t>
            </a:r>
            <a:r>
              <a:rPr lang="ko-KR" altLang="en-US" dirty="0" err="1" smtClean="0"/>
              <a:t>선형해석</a:t>
            </a:r>
            <a:endParaRPr lang="ko-KR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137424" y="1586911"/>
            <a:ext cx="2319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Non-filleted</a:t>
            </a:r>
            <a:endParaRPr lang="ko-KR" altLang="en-US" dirty="0"/>
          </a:p>
        </p:txBody>
      </p:sp>
      <p:pic>
        <p:nvPicPr>
          <p:cNvPr id="3" name="그림 2" descr="화면 캡처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7423" y="1956243"/>
            <a:ext cx="5500855" cy="3886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64762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37423" y="490654"/>
            <a:ext cx="33899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3-2 </a:t>
            </a:r>
            <a:r>
              <a:rPr lang="ko-KR" altLang="en-US" dirty="0" smtClean="0"/>
              <a:t>모델링 및 </a:t>
            </a:r>
            <a:r>
              <a:rPr lang="ko-KR" altLang="en-US" dirty="0" err="1" smtClean="0"/>
              <a:t>선형해석</a:t>
            </a:r>
            <a:endParaRPr lang="ko-KR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137424" y="1586911"/>
            <a:ext cx="2319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Filleted</a:t>
            </a:r>
            <a:endParaRPr lang="ko-KR" altLang="en-US" dirty="0"/>
          </a:p>
        </p:txBody>
      </p:sp>
      <p:pic>
        <p:nvPicPr>
          <p:cNvPr id="2" name="그림 1" descr="화면 캡처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7423" y="1956243"/>
            <a:ext cx="5464099" cy="3851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16464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37423" y="490654"/>
            <a:ext cx="33899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3-3 </a:t>
            </a:r>
            <a:r>
              <a:rPr lang="ko-KR" altLang="en-US" dirty="0" err="1" smtClean="0"/>
              <a:t>좌굴해석</a:t>
            </a:r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137424" y="1586911"/>
            <a:ext cx="2319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Non-filleted</a:t>
            </a:r>
            <a:endParaRPr lang="ko-KR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623824" y="1586911"/>
            <a:ext cx="2319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Filleted</a:t>
            </a:r>
            <a:endParaRPr lang="ko-KR" altLang="en-US" dirty="0"/>
          </a:p>
        </p:txBody>
      </p:sp>
      <p:pic>
        <p:nvPicPr>
          <p:cNvPr id="3" name="그림 2" descr="화면 캡처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4" b="61408"/>
          <a:stretch/>
        </p:blipFill>
        <p:spPr>
          <a:xfrm>
            <a:off x="6623824" y="2336021"/>
            <a:ext cx="4705816" cy="1265745"/>
          </a:xfrm>
          <a:prstGeom prst="rect">
            <a:avLst/>
          </a:prstGeom>
        </p:spPr>
      </p:pic>
      <p:pic>
        <p:nvPicPr>
          <p:cNvPr id="8" name="그림 7" descr="화면 캡처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2329"/>
          <a:stretch/>
        </p:blipFill>
        <p:spPr>
          <a:xfrm>
            <a:off x="1137423" y="2336022"/>
            <a:ext cx="4616606" cy="1275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60335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76</Words>
  <Application>Microsoft Office PowerPoint</Application>
  <PresentationFormat>와이드스크린</PresentationFormat>
  <Paragraphs>40</Paragraphs>
  <Slides>11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11</vt:i4>
      </vt:variant>
    </vt:vector>
  </HeadingPairs>
  <TitlesOfParts>
    <vt:vector size="14" baseType="lpstr"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Windows 사용자</cp:lastModifiedBy>
  <cp:revision>11</cp:revision>
  <dcterms:created xsi:type="dcterms:W3CDTF">2019-10-30T01:20:14Z</dcterms:created>
  <dcterms:modified xsi:type="dcterms:W3CDTF">2019-10-30T02:58:42Z</dcterms:modified>
</cp:coreProperties>
</file>