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94" r:id="rId2"/>
    <p:sldId id="393" r:id="rId3"/>
    <p:sldId id="395" r:id="rId4"/>
    <p:sldId id="396" r:id="rId5"/>
    <p:sldId id="397" r:id="rId6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0408" autoAdjust="0"/>
  </p:normalViewPr>
  <p:slideViewPr>
    <p:cSldViewPr>
      <p:cViewPr varScale="1">
        <p:scale>
          <a:sx n="99" d="100"/>
          <a:sy n="99" d="100"/>
        </p:scale>
        <p:origin x="38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4028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4028"/>
            <a:ext cx="3077321" cy="5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fld id="{A3110277-781C-48C3-B1B7-9402F9E9E0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3432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2530" cy="47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8180" y="0"/>
            <a:ext cx="3090841" cy="47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796925"/>
            <a:ext cx="5106988" cy="3829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767" y="4862014"/>
            <a:ext cx="5208293" cy="4626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7301"/>
            <a:ext cx="3092530" cy="47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defTabSz="963198">
              <a:defRPr sz="15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8180" y="9727301"/>
            <a:ext cx="3090841" cy="477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429" tIns="48215" rIns="96429" bIns="48215" numCol="1" anchor="b" anchorCtr="0" compatLnSpc="1">
            <a:prstTxWarp prst="textNoShape">
              <a:avLst/>
            </a:prstTxWarp>
          </a:bodyPr>
          <a:lstStyle>
            <a:lvl1pPr algn="r" defTabSz="963198">
              <a:defRPr sz="1500" b="0" smtClean="0"/>
            </a:lvl1pPr>
          </a:lstStyle>
          <a:p>
            <a:pPr>
              <a:defRPr/>
            </a:pPr>
            <a:fld id="{3DF57D36-1B47-4A99-8823-628FA815C5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640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61483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61483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82073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412875"/>
            <a:ext cx="7772400" cy="5040313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  <a:ea typeface="맑은 고딕" pitchFamily="50" charset="-127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ea typeface="맑은 고딕" pitchFamily="50" charset="-127"/>
              </a:defRPr>
            </a:lvl1pPr>
            <a:lvl2pPr>
              <a:defRPr>
                <a:latin typeface="+mn-lt"/>
                <a:ea typeface="맑은 고딕" pitchFamily="50" charset="-127"/>
              </a:defRPr>
            </a:lvl2pPr>
            <a:lvl3pPr>
              <a:defRPr>
                <a:latin typeface="+mn-lt"/>
                <a:ea typeface="맑은 고딕" pitchFamily="50" charset="-127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412875"/>
            <a:ext cx="3810000" cy="504031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3810000" cy="5040313"/>
          </a:xfrm>
        </p:spPr>
        <p:txBody>
          <a:bodyPr/>
          <a:lstStyle>
            <a:lvl1pPr>
              <a:defRPr sz="20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12875"/>
            <a:ext cx="77724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1125538"/>
            <a:ext cx="9144000" cy="76200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0" y="6611938"/>
            <a:ext cx="4555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000" b="0" dirty="0">
                <a:latin typeface="Arial" charset="0"/>
              </a:rPr>
              <a:t>CAD</a:t>
            </a:r>
          </a:p>
        </p:txBody>
      </p:sp>
      <p:sp>
        <p:nvSpPr>
          <p:cNvPr id="1031" name="Text Box 12"/>
          <p:cNvSpPr txBox="1">
            <a:spLocks noChangeArrowheads="1"/>
          </p:cNvSpPr>
          <p:nvPr userDrawn="1"/>
        </p:nvSpPr>
        <p:spPr bwMode="auto">
          <a:xfrm>
            <a:off x="6690728" y="6596172"/>
            <a:ext cx="248978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000" b="0" dirty="0">
                <a:latin typeface="Arial" charset="0"/>
              </a:rPr>
              <a:t>3D Printing / Additive</a:t>
            </a:r>
            <a:r>
              <a:rPr lang="en-US" altLang="ko-KR" sz="1000" b="0" baseline="0" dirty="0">
                <a:latin typeface="Arial" charset="0"/>
              </a:rPr>
              <a:t> Manufacturing </a:t>
            </a:r>
            <a:r>
              <a:rPr lang="en-US" altLang="ko-KR" sz="1000" b="0" dirty="0">
                <a:latin typeface="Arial" charset="0"/>
              </a:rPr>
              <a:t>- </a:t>
            </a:r>
            <a:fld id="{CA09EA63-973B-4F56-823E-34AE6469E2BE}" type="slidenum">
              <a:rPr lang="en-US" altLang="ko-KR" sz="1000" b="0">
                <a:latin typeface="Arial" charset="0"/>
              </a:rPr>
              <a:pPr/>
              <a:t>‹#›</a:t>
            </a:fld>
            <a:endParaRPr lang="en-US" altLang="ko-KR" sz="10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Arial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ea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(</a:t>
            </a:r>
            <a:r>
              <a:rPr lang="ko-KR" altLang="en-US" dirty="0"/>
              <a:t>제목</a:t>
            </a:r>
            <a:r>
              <a:rPr lang="en-US" altLang="ko-KR" dirty="0"/>
              <a:t>: </a:t>
            </a:r>
            <a:r>
              <a:rPr lang="ko-KR" altLang="en-US" dirty="0"/>
              <a:t>제작품명</a:t>
            </a:r>
            <a:r>
              <a:rPr lang="en-US" altLang="ko-KR" dirty="0"/>
              <a:t>)</a:t>
            </a:r>
            <a:br>
              <a:rPr lang="en-US" altLang="ko-KR" dirty="0"/>
            </a:br>
            <a:br>
              <a:rPr lang="en-US" altLang="ko-KR" dirty="0"/>
            </a:br>
            <a:r>
              <a:rPr lang="ko-KR" altLang="en-US" dirty="0"/>
              <a:t>학번 이름</a:t>
            </a:r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2915816" y="4268688"/>
            <a:ext cx="4856584" cy="1752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/>
              <a:t>제작품 선정 배경</a:t>
            </a:r>
            <a:endParaRPr lang="en-US" altLang="ko-K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/>
              <a:t>모델링 과정</a:t>
            </a:r>
            <a:endParaRPr lang="en-US" altLang="ko-KR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ko-KR" altLang="en-US" dirty="0"/>
              <a:t>제작품 이미지</a:t>
            </a:r>
          </a:p>
        </p:txBody>
      </p:sp>
    </p:spTree>
    <p:extLst>
      <p:ext uri="{BB962C8B-B14F-4D97-AF65-F5344CB8AC3E}">
        <p14:creationId xmlns:p14="http://schemas.microsoft.com/office/powerpoint/2010/main" val="2791405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20738"/>
          </a:xfrm>
        </p:spPr>
        <p:txBody>
          <a:bodyPr/>
          <a:lstStyle/>
          <a:p>
            <a:pPr marL="342900" indent="-342900"/>
            <a:r>
              <a:rPr lang="ko-KR" altLang="en-US" dirty="0"/>
              <a:t>제작품 선정 배경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3D</a:t>
            </a:r>
            <a:r>
              <a:rPr lang="ko-KR" altLang="en-US" dirty="0" err="1"/>
              <a:t>프린팅</a:t>
            </a:r>
            <a:r>
              <a:rPr lang="ko-KR" altLang="en-US" dirty="0"/>
              <a:t> 방법으로 제작하는 장점</a:t>
            </a:r>
            <a:r>
              <a:rPr lang="en-US" altLang="ko-KR" dirty="0"/>
              <a:t>, </a:t>
            </a:r>
            <a:r>
              <a:rPr lang="ko-KR" altLang="en-US" dirty="0"/>
              <a:t>기존 제작공정과 차별되는 점 등 포함하여 </a:t>
            </a:r>
            <a:r>
              <a:rPr lang="ko-KR" altLang="en-US" dirty="0" err="1"/>
              <a:t>개조식으로</a:t>
            </a:r>
            <a:r>
              <a:rPr lang="ko-KR" altLang="en-US" dirty="0"/>
              <a:t> 기술</a:t>
            </a:r>
          </a:p>
        </p:txBody>
      </p:sp>
    </p:spTree>
    <p:extLst>
      <p:ext uri="{BB962C8B-B14F-4D97-AF65-F5344CB8AC3E}">
        <p14:creationId xmlns:p14="http://schemas.microsoft.com/office/powerpoint/2010/main" val="562439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모델링 과정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아웃소싱</a:t>
            </a:r>
            <a:r>
              <a:rPr lang="en-US" altLang="ko-KR" dirty="0"/>
              <a:t>(</a:t>
            </a:r>
            <a:r>
              <a:rPr lang="ko-KR" altLang="en-US" dirty="0"/>
              <a:t>인터넷 등</a:t>
            </a:r>
            <a:r>
              <a:rPr lang="en-US" altLang="ko-KR" dirty="0"/>
              <a:t>)</a:t>
            </a:r>
            <a:r>
              <a:rPr lang="ko-KR" altLang="en-US" dirty="0"/>
              <a:t>한 부분과 본인이 직접 </a:t>
            </a:r>
            <a:r>
              <a:rPr lang="ko-KR" altLang="en-US" dirty="0" err="1"/>
              <a:t>모델링한</a:t>
            </a:r>
            <a:r>
              <a:rPr lang="ko-KR" altLang="en-US" dirty="0"/>
              <a:t> 부분을 명시</a:t>
            </a:r>
            <a:endParaRPr lang="en-US" altLang="ko-KR" dirty="0"/>
          </a:p>
          <a:p>
            <a:r>
              <a:rPr lang="ko-KR" altLang="en-US" dirty="0" err="1"/>
              <a:t>제작시</a:t>
            </a:r>
            <a:r>
              <a:rPr lang="ko-KR" altLang="en-US" dirty="0"/>
              <a:t> 예상되는 문제점</a:t>
            </a:r>
            <a:r>
              <a:rPr lang="en-US" altLang="ko-KR" dirty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231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제작품 이미지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CATIA V5 </a:t>
            </a:r>
            <a:r>
              <a:rPr lang="ko-KR" altLang="en-US" dirty="0"/>
              <a:t>모델링 결과 </a:t>
            </a:r>
            <a:r>
              <a:rPr lang="ko-KR" altLang="en-US" dirty="0" err="1"/>
              <a:t>캡쳐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6450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88AC13-5D40-4C5F-8472-4E9199FF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사용 </a:t>
            </a:r>
            <a:r>
              <a:rPr lang="ko-KR" altLang="en-US" dirty="0" err="1"/>
              <a:t>재료량과</a:t>
            </a:r>
            <a:r>
              <a:rPr lang="ko-KR" altLang="en-US" dirty="0"/>
              <a:t> 제작시간 확인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FAA2798-B876-447C-B56D-09395BE3A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3D </a:t>
            </a:r>
            <a:r>
              <a:rPr lang="ko-KR" altLang="en-US"/>
              <a:t>프린터 소프트웨어를 사용하여 실제 출력 전에 확인하는 과정</a:t>
            </a:r>
          </a:p>
        </p:txBody>
      </p:sp>
    </p:spTree>
    <p:extLst>
      <p:ext uri="{BB962C8B-B14F-4D97-AF65-F5344CB8AC3E}">
        <p14:creationId xmlns:p14="http://schemas.microsoft.com/office/powerpoint/2010/main" val="486504259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Arial"/>
        <a:ea typeface="굴림"/>
        <a:cs typeface=""/>
      </a:majorFont>
      <a:minorFont>
        <a:latin typeface="Arial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17925</TotalTime>
  <Words>71</Words>
  <Application>Microsoft Office PowerPoint</Application>
  <PresentationFormat>화면 슬라이드 쇼(4:3)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굴림</vt:lpstr>
      <vt:lpstr>맑은 고딕</vt:lpstr>
      <vt:lpstr>Arial</vt:lpstr>
      <vt:lpstr>기본 디자인</vt:lpstr>
      <vt:lpstr>(제목: 제작품명)  학번 이름</vt:lpstr>
      <vt:lpstr>제작품 선정 배경</vt:lpstr>
      <vt:lpstr>모델링 과정</vt:lpstr>
      <vt:lpstr>제작품 이미지</vt:lpstr>
      <vt:lpstr>사용 재료량과 제작시간 확인</vt:lpstr>
    </vt:vector>
  </TitlesOfParts>
  <Company>Hanyang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Seungjae Min</dc:creator>
  <cp:lastModifiedBy>민승재</cp:lastModifiedBy>
  <cp:revision>433</cp:revision>
  <cp:lastPrinted>2016-03-02T15:13:19Z</cp:lastPrinted>
  <dcterms:created xsi:type="dcterms:W3CDTF">2000-03-01T14:08:36Z</dcterms:created>
  <dcterms:modified xsi:type="dcterms:W3CDTF">2021-04-26T07:07:20Z</dcterms:modified>
</cp:coreProperties>
</file>